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57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60"/>
  </p:normalViewPr>
  <p:slideViewPr>
    <p:cSldViewPr snapToGrid="0">
      <p:cViewPr varScale="1">
        <p:scale>
          <a:sx n="180" d="100"/>
          <a:sy n="180" d="100"/>
        </p:scale>
        <p:origin x="859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5053-63F2-2238-6304-0FAF98F9E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FFA356-8159-4053-18DF-DE9BFD5FEF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EA585E-A3F5-6957-D993-EA06066E8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B5119E-BA16-567F-1DDA-2063636F27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5549AB-8C3E-255E-FEC5-F6C1EC671F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8656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19E8BD-F99B-1502-DAA0-782801A77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41C3BB8-2DD9-A722-C2CA-3AD8393500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D436BC-6CB1-6147-54C5-66D52F4DD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599C61-C795-6F11-865C-A16767DFCD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79F335-7451-4A0A-BB64-341DDE19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33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D11EA94-67B4-6714-CD7C-3BE1EC9262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AB377E-2860-BA9E-CAB1-2C95452A50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BF865D-5ADD-3F20-4B07-859A6ADC0C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00A94E-AAC5-B230-5B46-3920BC561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27F7A0-CA30-12B1-3CF3-0CDD36BB5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579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3869E1-12A5-6495-BB12-8A66F6428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81008-D6C1-E4A5-C916-8DCCDF4D23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284DC8-982A-7306-831E-8D22ECD386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B98978-628E-2244-AA35-D58F8B6B79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20C3E6-59FA-A460-FBEF-43EF4D3A2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1973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18C40-783A-4500-2548-C51917D39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B5727F-6477-2F21-DE3A-ED69ABEF4E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7AA119-7CA7-8434-2831-D12C96EAB4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788140-71FB-AE3D-286C-FBCB86FE1B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46DE4-D774-58A2-3F63-B4A0539F6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518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1D19A5-F579-7CEF-89FD-B858C289F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8FDF0C-200C-3A8D-FC09-B8FB5F723E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B7CD48-B3AE-A1A0-33E9-0B94A7968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C90B6E-6A6E-C5EC-0323-71BEC8E3C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C11ED-E221-4028-EA8B-5EB07DBF3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1DE35B-1FB0-BCDD-8722-9321E5CA9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57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BA7BC-47A6-B59D-7C79-C035CCCD7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84257A-5BF4-98D6-9C83-1E1505288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0B0C00-CE70-AC14-72B0-DBC1A9F422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12BE43-105E-4C51-03F1-9AF3395E08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EBDC25C-3901-917A-27A6-FF927A7205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995AFB8-5C63-288F-D07B-F1974E6F7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43014A8-686A-912D-6670-DA0F7CCA0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F02D274-7275-BE7B-BE61-2BF04ADC4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784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F25E0-46F4-0EAB-B1C3-75254B192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A9FF98-DB3B-7FC1-F2D6-F23D92E2AC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1E8E7F-B899-C0B0-55BE-9CA06688B9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07F5EA-2D7E-CB13-8110-1267C081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0701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1B8439-9BB5-0152-8E71-A7F2A873D1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19D4-48ED-1887-F585-1B517325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01585D-740D-A274-5A84-B77C189AD1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411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0D545E-3FB1-B773-630F-90683A3BB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3F3B49-667E-1F1B-3A15-FEAC682A3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87849-AEAB-5CF8-53A1-7A9B1A65D0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F1AA2A-B34D-ED1B-70F6-7E5AA7CFA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AA2D79-5BB2-58CC-455A-925D72EE6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C2EAD9-A52A-699E-F3B8-23D47A75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123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72435-CC54-F087-BB3C-3FBF7110B3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4C6605E-C8F1-8B40-2AF6-28EFEE4BA8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FE6E41-F91A-54E0-9A8F-72034258EF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E7D1A6E-611E-528D-3141-B49CA366E6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170BB9-3E85-61BA-44DA-14B41B3BE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C5544-BCEE-A1D6-4956-C50AA3162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385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03A2F77-2E81-E88D-7D14-7EA1A3F5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17A1A-B679-482C-D7AE-BE7D8902A4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890D38-421E-54A7-FB25-B1F0653CC0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4032DF-F960-4BE6-B3A6-AD00C03D6A47}" type="datetimeFigureOut">
              <a:rPr lang="en-US" smtClean="0"/>
              <a:t>12/14/2025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53E03B-CCF8-4660-C960-B8BCCE929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68B225-D179-2B83-B102-2BF823D06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325190-A09F-4865-9C7F-5A7071F88F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463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25C7E-396B-F319-DC14-DD610E63DB0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Snowflake Prototyping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7ED4D5-2C80-E960-9B0D-2FA3AA0CD7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89338"/>
            <a:ext cx="9144000" cy="1655762"/>
          </a:xfrm>
        </p:spPr>
        <p:txBody>
          <a:bodyPr/>
          <a:lstStyle/>
          <a:p>
            <a:r>
              <a:rPr lang="en-US"/>
              <a:t>Loy Sikdar</a:t>
            </a:r>
          </a:p>
          <a:p>
            <a:r>
              <a:rPr lang="en-US"/>
              <a:t>2025</a:t>
            </a:r>
          </a:p>
        </p:txBody>
      </p:sp>
    </p:spTree>
    <p:extLst>
      <p:ext uri="{BB962C8B-B14F-4D97-AF65-F5344CB8AC3E}">
        <p14:creationId xmlns:p14="http://schemas.microsoft.com/office/powerpoint/2010/main" val="32983952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EE0542-FC3B-E5BB-F513-346135D3C9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lose-up of a diagram&#10;&#10;AI-generated content may be incorrect.">
            <a:extLst>
              <a:ext uri="{FF2B5EF4-FFF2-40B4-BE49-F238E27FC236}">
                <a16:creationId xmlns:a16="http://schemas.microsoft.com/office/drawing/2014/main" id="{049AA9CF-96A1-D046-DFE5-7C8070057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199" y="643467"/>
            <a:ext cx="10817601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596638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31507-DBFE-6E13-C959-F5115F5FB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C2F587-B040-D826-D2F1-B9411BF4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9555" y="1705186"/>
            <a:ext cx="5739330" cy="5053140"/>
          </a:xfrm>
          <a:prstGeom prst="rect">
            <a:avLst/>
          </a:prstGeom>
        </p:spPr>
      </p:pic>
      <p:pic>
        <p:nvPicPr>
          <p:cNvPr id="3" name="Picture 2" descr="A diagram of a function&#10;&#10;AI-generated content may be incorrect.">
            <a:extLst>
              <a:ext uri="{FF2B5EF4-FFF2-40B4-BE49-F238E27FC236}">
                <a16:creationId xmlns:a16="http://schemas.microsoft.com/office/drawing/2014/main" id="{3EA23362-446A-4D0A-7316-EBB284584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15" y="190681"/>
            <a:ext cx="8389169" cy="47841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61448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C39890-F279-8BAD-CD6B-062AF68FC4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3322CEA-0CF8-B962-E8E3-1949B5F66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8" y="643467"/>
            <a:ext cx="10316784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083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DCC22CF-F79B-3B23-6582-8221EFBB79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45AEA1-B46B-28A6-CE08-A7BEAA1E3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852677"/>
            <a:ext cx="10905066" cy="51526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34672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3923D26-D135-1E9F-5A38-02043D4F6F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Isosceles Triangle 1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CF3DF4-0556-C1C3-0A90-22E9FE8FC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9" y="643467"/>
            <a:ext cx="10561262" cy="55710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032172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raph&#10;&#10;AI-generated content may be incorrect.">
            <a:extLst>
              <a:ext uri="{FF2B5EF4-FFF2-40B4-BE49-F238E27FC236}">
                <a16:creationId xmlns:a16="http://schemas.microsoft.com/office/drawing/2014/main" id="{F5DD051C-4E13-42F0-74B4-B17E4CB70C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739" y="412732"/>
            <a:ext cx="6749774" cy="37313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8166C9-7A53-664D-77E9-65D0BFD7FA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710" y="1970930"/>
            <a:ext cx="5962796" cy="33121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47C38B-D39F-354D-FF3D-48A600FDA7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8198" y="3198233"/>
            <a:ext cx="6119956" cy="33843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D314FB2-6B14-CAE9-BF13-6440B864B43E}"/>
              </a:ext>
            </a:extLst>
          </p:cNvPr>
          <p:cNvSpPr txBox="1"/>
          <p:nvPr/>
        </p:nvSpPr>
        <p:spPr>
          <a:xfrm>
            <a:off x="8868833" y="347133"/>
            <a:ext cx="2978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/>
              <a:t>Prototype Dashboard</a:t>
            </a:r>
          </a:p>
        </p:txBody>
      </p:sp>
    </p:spTree>
    <p:extLst>
      <p:ext uri="{BB962C8B-B14F-4D97-AF65-F5344CB8AC3E}">
        <p14:creationId xmlns:p14="http://schemas.microsoft.com/office/powerpoint/2010/main" val="246701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B61F3-1568-7390-524A-3194B6D84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88E4A-A916-E103-7B6D-54290F6DA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6" y="553453"/>
            <a:ext cx="10627553" cy="5751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06118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6B6A485-415D-5FF6-17C1-64AB216D2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393" y="1013892"/>
            <a:ext cx="9289214" cy="4830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04854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3BD42-6DD1-945A-A150-A722204651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36AD9B-65F8-723E-BCF2-A268E44F1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708" y="499243"/>
            <a:ext cx="10898200" cy="58595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8055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EAF4E-9EA4-48B8-E316-3E5773340A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05BE011-E128-8348-356C-55FD94AC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814" y="2371662"/>
            <a:ext cx="5448675" cy="4347661"/>
          </a:xfrm>
          <a:prstGeom prst="rect">
            <a:avLst/>
          </a:prstGeom>
        </p:spPr>
      </p:pic>
      <p:pic>
        <p:nvPicPr>
          <p:cNvPr id="3" name="Picture 2" descr="A close-up of a stack of papers&#10;&#10;AI-generated content may be incorrect.">
            <a:extLst>
              <a:ext uri="{FF2B5EF4-FFF2-40B4-BE49-F238E27FC236}">
                <a16:creationId xmlns:a16="http://schemas.microsoft.com/office/drawing/2014/main" id="{1D6CC432-AC92-76D6-B5D0-AB36BC1AF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645" y="593709"/>
            <a:ext cx="7157747" cy="37312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4746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00305D-AFBC-7CA3-7D5B-2903B44C6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053E3BD-7D73-404C-C304-2A499A0D0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722" y="2467110"/>
            <a:ext cx="6673866" cy="4260880"/>
          </a:xfrm>
          <a:prstGeom prst="rect">
            <a:avLst/>
          </a:prstGeom>
        </p:spPr>
      </p:pic>
      <p:pic>
        <p:nvPicPr>
          <p:cNvPr id="3" name="Picture 2" descr="A diagram of a data set&#10;&#10;AI-generated content may be incorrect.">
            <a:extLst>
              <a:ext uri="{FF2B5EF4-FFF2-40B4-BE49-F238E27FC236}">
                <a16:creationId xmlns:a16="http://schemas.microsoft.com/office/drawing/2014/main" id="{6639B0E2-CBB1-0772-345B-D722D97E0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30" y="620718"/>
            <a:ext cx="7541387" cy="39512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216640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F3C2E5-1963-E367-1685-3EC39604B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B877C53B-315C-6E0A-F7B5-D44CE31F08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8719" y="1339098"/>
            <a:ext cx="3691209" cy="5371558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10BAFAB-DFD7-E550-4235-7D95E1DF7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229" y="429030"/>
            <a:ext cx="8299059" cy="4394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594612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C4FE9-98D4-7920-581A-FC3755990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 shot of a computer program&#10;&#10;AI-generated content may be incorrect.">
            <a:extLst>
              <a:ext uri="{FF2B5EF4-FFF2-40B4-BE49-F238E27FC236}">
                <a16:creationId xmlns:a16="http://schemas.microsoft.com/office/drawing/2014/main" id="{6A531A95-1601-2F1F-D107-69D090B870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2097" y="3735604"/>
            <a:ext cx="5333262" cy="2906813"/>
          </a:xfrm>
          <a:prstGeom prst="rect">
            <a:avLst/>
          </a:prstGeom>
        </p:spPr>
      </p:pic>
      <p:pic>
        <p:nvPicPr>
          <p:cNvPr id="3" name="Picture 2" descr="A diagram of performance and scoring process&#10;&#10;AI-generated content may be incorrect.">
            <a:extLst>
              <a:ext uri="{FF2B5EF4-FFF2-40B4-BE49-F238E27FC236}">
                <a16:creationId xmlns:a16="http://schemas.microsoft.com/office/drawing/2014/main" id="{225BF47F-08E5-91BD-935C-29ECB66FE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98" y="427101"/>
            <a:ext cx="8180049" cy="42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1513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260D62-C246-74BE-EFEA-8B6EC596F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A8FC7A1-DB1C-7A14-D8BA-247BAFDFD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795" y="2230519"/>
            <a:ext cx="5856205" cy="4464970"/>
          </a:xfrm>
          <a:prstGeom prst="rect">
            <a:avLst/>
          </a:prstGeom>
        </p:spPr>
      </p:pic>
      <p:pic>
        <p:nvPicPr>
          <p:cNvPr id="3" name="Picture 2" descr="A diagram of a data flow&#10;&#10;AI-generated content may be incorrect.">
            <a:extLst>
              <a:ext uri="{FF2B5EF4-FFF2-40B4-BE49-F238E27FC236}">
                <a16:creationId xmlns:a16="http://schemas.microsoft.com/office/drawing/2014/main" id="{559AEEDD-7013-6058-6990-610ADF4F4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036" y="435505"/>
            <a:ext cx="7773399" cy="40974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58034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9D8A359-839A-95A8-E605-E8D2AD4E72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958C3A8-8BE3-B950-D47C-DF1D93BC95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271" y="643467"/>
            <a:ext cx="10175458" cy="5571065"/>
          </a:xfrm>
          <a:prstGeom prst="rect">
            <a:avLst/>
          </a:prstGeom>
          <a:ln>
            <a:noFill/>
          </a:ln>
        </p:spPr>
      </p:pic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895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7</Words>
  <Application>Microsoft Office PowerPoint</Application>
  <PresentationFormat>Widescreen</PresentationFormat>
  <Paragraphs>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Aptos</vt:lpstr>
      <vt:lpstr>Aptos Display</vt:lpstr>
      <vt:lpstr>Arial</vt:lpstr>
      <vt:lpstr>Office Theme</vt:lpstr>
      <vt:lpstr>Snowflake Prototyping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Loy Sikdar</dc:creator>
  <cp:lastModifiedBy>Loy Sikdar</cp:lastModifiedBy>
  <cp:revision>1</cp:revision>
  <dcterms:created xsi:type="dcterms:W3CDTF">2025-12-14T19:27:03Z</dcterms:created>
  <dcterms:modified xsi:type="dcterms:W3CDTF">2025-12-14T19:54:46Z</dcterms:modified>
</cp:coreProperties>
</file>